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3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5" name="Google Shape;4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1" name="Google Shape;51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1398872" y="2481371"/>
            <a:ext cx="9394256" cy="12224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Roboto Slab"/>
              <a:buNone/>
              <a:defRPr b="1" i="0" sz="45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1398872" y="3872045"/>
            <a:ext cx="9394257" cy="625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838200" y="1956257"/>
            <a:ext cx="10515600" cy="418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3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" name="Google Shape;20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839788" y="1077687"/>
            <a:ext cx="10515600" cy="6783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  <a:defRPr b="1" i="0" sz="4400" u="none" cap="none" strike="noStrike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839788" y="1746479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2" type="body"/>
          </p:nvPr>
        </p:nvSpPr>
        <p:spPr>
          <a:xfrm>
            <a:off x="839788" y="2570391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3" type="body"/>
          </p:nvPr>
        </p:nvSpPr>
        <p:spPr>
          <a:xfrm>
            <a:off x="6172200" y="1746479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4" type="body"/>
          </p:nvPr>
        </p:nvSpPr>
        <p:spPr>
          <a:xfrm>
            <a:off x="6172200" y="2570391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4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" name="Google Shape;2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839788" y="1324882"/>
            <a:ext cx="3932237" cy="1069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"/>
              <a:buNone/>
              <a:defRPr b="1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5183188" y="1324883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839788" y="2394858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" name="Google Shape;3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/>
          <p:nvPr>
            <p:ph idx="2" type="pic"/>
          </p:nvPr>
        </p:nvSpPr>
        <p:spPr>
          <a:xfrm>
            <a:off x="0" y="0"/>
            <a:ext cx="11767457" cy="65314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6"/>
          <p:cNvSpPr/>
          <p:nvPr/>
        </p:nvSpPr>
        <p:spPr>
          <a:xfrm>
            <a:off x="8969829" y="6019800"/>
            <a:ext cx="3222171" cy="838200"/>
          </a:xfrm>
          <a:custGeom>
            <a:rect b="b" l="l" r="r" t="t"/>
            <a:pathLst>
              <a:path extrusionOk="0" h="1179444" w="4910180">
                <a:moveTo>
                  <a:pt x="0" y="1179444"/>
                </a:moveTo>
                <a:lnTo>
                  <a:pt x="4909932" y="0"/>
                </a:lnTo>
                <a:cubicBezTo>
                  <a:pt x="4912140" y="375478"/>
                  <a:pt x="4898845" y="795629"/>
                  <a:pt x="4901053" y="1171107"/>
                </a:cubicBezTo>
                <a:lnTo>
                  <a:pt x="0" y="117944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" name="Google Shape;4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020802" y="6234915"/>
            <a:ext cx="951307" cy="4297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8921" y="222971"/>
            <a:ext cx="2146822" cy="725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ctrTitle"/>
          </p:nvPr>
        </p:nvSpPr>
        <p:spPr>
          <a:xfrm>
            <a:off x="1398872" y="2481371"/>
            <a:ext cx="9394256" cy="12224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Roboto Slab"/>
              <a:buNone/>
            </a:pPr>
            <a:r>
              <a:t/>
            </a:r>
            <a:endParaRPr/>
          </a:p>
        </p:txBody>
      </p:sp>
      <p:sp>
        <p:nvSpPr>
          <p:cNvPr id="48" name="Google Shape;48;p7"/>
          <p:cNvSpPr txBox="1"/>
          <p:nvPr>
            <p:ph idx="1" type="subTitle"/>
          </p:nvPr>
        </p:nvSpPr>
        <p:spPr>
          <a:xfrm>
            <a:off x="1398872" y="3872045"/>
            <a:ext cx="9394257" cy="625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/>
          <p:nvPr>
            <p:ph type="title"/>
          </p:nvPr>
        </p:nvSpPr>
        <p:spPr>
          <a:xfrm>
            <a:off x="838200" y="1143003"/>
            <a:ext cx="10515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Slab"/>
              <a:buNone/>
            </a:pPr>
            <a:r>
              <a:t/>
            </a:r>
            <a:endParaRPr/>
          </a:p>
        </p:txBody>
      </p:sp>
      <p:sp>
        <p:nvSpPr>
          <p:cNvPr id="54" name="Google Shape;54;p8"/>
          <p:cNvSpPr txBox="1"/>
          <p:nvPr>
            <p:ph idx="1" type="body"/>
          </p:nvPr>
        </p:nvSpPr>
        <p:spPr>
          <a:xfrm>
            <a:off x="838200" y="1956257"/>
            <a:ext cx="10515600" cy="41832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Idaho State">
      <a:dk1>
        <a:srgbClr val="000000"/>
      </a:dk1>
      <a:lt1>
        <a:srgbClr val="FFFFFF"/>
      </a:lt1>
      <a:dk2>
        <a:srgbClr val="828282"/>
      </a:dk2>
      <a:lt2>
        <a:srgbClr val="E6E7E8"/>
      </a:lt2>
      <a:accent1>
        <a:srgbClr val="F37920"/>
      </a:accent1>
      <a:accent2>
        <a:srgbClr val="A7A7A7"/>
      </a:accent2>
      <a:accent3>
        <a:srgbClr val="A7A7A7"/>
      </a:accent3>
      <a:accent4>
        <a:srgbClr val="FFFFFF"/>
      </a:accent4>
      <a:accent5>
        <a:srgbClr val="F69240"/>
      </a:accent5>
      <a:accent6>
        <a:srgbClr val="F37920"/>
      </a:accent6>
      <a:hlink>
        <a:srgbClr val="F37920"/>
      </a:hlink>
      <a:folHlink>
        <a:srgbClr val="8282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