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</p:sldIdLst>
  <p:sldSz cy="6858000" cx="91440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2" name="Google Shape;5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049154" y="2481371"/>
            <a:ext cx="7045800" cy="122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Roboto Slab"/>
              <a:buNone/>
              <a:defRPr b="1" i="0" sz="45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049154" y="3872045"/>
            <a:ext cx="70458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/>
          <p:nvPr/>
        </p:nvSpPr>
        <p:spPr>
          <a:xfrm>
            <a:off x="6727372" y="6019800"/>
            <a:ext cx="2418264" cy="837405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65602" y="6234915"/>
            <a:ext cx="713480" cy="322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4191" y="222971"/>
            <a:ext cx="1610117" cy="544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28650" y="1143003"/>
            <a:ext cx="78867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28650" y="1956257"/>
            <a:ext cx="78867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3"/>
          <p:cNvSpPr/>
          <p:nvPr/>
        </p:nvSpPr>
        <p:spPr>
          <a:xfrm>
            <a:off x="6727372" y="6019800"/>
            <a:ext cx="2418264" cy="837405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65602" y="6234915"/>
            <a:ext cx="713480" cy="322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4191" y="222971"/>
            <a:ext cx="1610117" cy="544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29841" y="1077687"/>
            <a:ext cx="7886700" cy="6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29841" y="1746479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2" type="body"/>
          </p:nvPr>
        </p:nvSpPr>
        <p:spPr>
          <a:xfrm>
            <a:off x="629841" y="2570391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3" type="body"/>
          </p:nvPr>
        </p:nvSpPr>
        <p:spPr>
          <a:xfrm>
            <a:off x="4629150" y="1746479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4" type="body"/>
          </p:nvPr>
        </p:nvSpPr>
        <p:spPr>
          <a:xfrm>
            <a:off x="4629150" y="2570391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/>
          <p:nvPr/>
        </p:nvSpPr>
        <p:spPr>
          <a:xfrm>
            <a:off x="6727372" y="6019800"/>
            <a:ext cx="2418264" cy="837405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" name="Google Shape;3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65602" y="6234915"/>
            <a:ext cx="713480" cy="322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4191" y="222971"/>
            <a:ext cx="1610117" cy="544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629841" y="1324882"/>
            <a:ext cx="2949300" cy="107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3887391" y="1324883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629841" y="2394858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5"/>
          <p:cNvSpPr/>
          <p:nvPr/>
        </p:nvSpPr>
        <p:spPr>
          <a:xfrm>
            <a:off x="6727372" y="6019800"/>
            <a:ext cx="2418264" cy="837405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" name="Google Shape;3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65602" y="6234915"/>
            <a:ext cx="713480" cy="322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4191" y="222971"/>
            <a:ext cx="1610117" cy="544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>
            <p:ph idx="2" type="pic"/>
          </p:nvPr>
        </p:nvSpPr>
        <p:spPr>
          <a:xfrm>
            <a:off x="0" y="0"/>
            <a:ext cx="8825700" cy="6531300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6"/>
          <p:cNvSpPr/>
          <p:nvPr/>
        </p:nvSpPr>
        <p:spPr>
          <a:xfrm>
            <a:off x="6727372" y="6019800"/>
            <a:ext cx="2418264" cy="837405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2" name="Google Shape;42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65602" y="6234915"/>
            <a:ext cx="713480" cy="3223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4191" y="222971"/>
            <a:ext cx="1610117" cy="544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22416" y="222971"/>
            <a:ext cx="1127010" cy="169464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ctrTitle"/>
          </p:nvPr>
        </p:nvSpPr>
        <p:spPr>
          <a:xfrm>
            <a:off x="1049154" y="2481371"/>
            <a:ext cx="7045800" cy="1222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Roboto Slab"/>
              <a:buNone/>
            </a:pPr>
            <a:r>
              <a:t/>
            </a:r>
            <a:endParaRPr/>
          </a:p>
        </p:txBody>
      </p:sp>
      <p:sp>
        <p:nvSpPr>
          <p:cNvPr id="49" name="Google Shape;49;p7"/>
          <p:cNvSpPr txBox="1"/>
          <p:nvPr>
            <p:ph idx="1" type="subTitle"/>
          </p:nvPr>
        </p:nvSpPr>
        <p:spPr>
          <a:xfrm>
            <a:off x="1049154" y="3872045"/>
            <a:ext cx="7045800" cy="62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28650" y="1143003"/>
            <a:ext cx="78867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t/>
            </a:r>
            <a:endParaRPr/>
          </a:p>
        </p:txBody>
      </p:sp>
      <p:sp>
        <p:nvSpPr>
          <p:cNvPr id="55" name="Google Shape;55;p8"/>
          <p:cNvSpPr txBox="1"/>
          <p:nvPr>
            <p:ph idx="1" type="body"/>
          </p:nvPr>
        </p:nvSpPr>
        <p:spPr>
          <a:xfrm>
            <a:off x="628650" y="1956257"/>
            <a:ext cx="78867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Idaho State">
      <a:dk1>
        <a:srgbClr val="000000"/>
      </a:dk1>
      <a:lt1>
        <a:srgbClr val="FFFFFF"/>
      </a:lt1>
      <a:dk2>
        <a:srgbClr val="828282"/>
      </a:dk2>
      <a:lt2>
        <a:srgbClr val="E6E7E8"/>
      </a:lt2>
      <a:accent1>
        <a:srgbClr val="F37920"/>
      </a:accent1>
      <a:accent2>
        <a:srgbClr val="A7A7A7"/>
      </a:accent2>
      <a:accent3>
        <a:srgbClr val="A7A7A7"/>
      </a:accent3>
      <a:accent4>
        <a:srgbClr val="FFFFFF"/>
      </a:accent4>
      <a:accent5>
        <a:srgbClr val="F69240"/>
      </a:accent5>
      <a:accent6>
        <a:srgbClr val="F37920"/>
      </a:accent6>
      <a:hlink>
        <a:srgbClr val="F37920"/>
      </a:hlink>
      <a:folHlink>
        <a:srgbClr val="8282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