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C5A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28" d="100"/>
          <a:sy n="28" d="100"/>
        </p:scale>
        <p:origin x="-1704" y="-16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8254F-7D06-634D-B87F-99488E3D4058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1579E-4DE1-0F49-A6E9-A06ACBA58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1579E-4DE1-0F49-A6E9-A06ACBA585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559081" y="4221482"/>
            <a:ext cx="35547303" cy="898779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1946" y="4221482"/>
            <a:ext cx="105925617" cy="898779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1944" y="24582122"/>
            <a:ext cx="70736457" cy="695172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9923" y="24582122"/>
            <a:ext cx="70736463" cy="695172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7C88-72BC-A14D-9DAA-F8E1F1883C5D}" type="datetimeFigureOut">
              <a:rPr lang="en-US" smtClean="0"/>
              <a:pPr/>
              <a:t>12/10/19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6804663"/>
            <a:ext cx="43891200" cy="26113737"/>
          </a:xfrm>
          <a:prstGeom prst="rect">
            <a:avLst/>
          </a:prstGeom>
          <a:solidFill>
            <a:srgbClr val="DC5A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773008" y="704027"/>
            <a:ext cx="42184141" cy="315590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endParaRPr lang="en-US"/>
          </a:p>
        </p:txBody>
      </p:sp>
      <p:pic>
        <p:nvPicPr>
          <p:cNvPr id="7" name="Picture 6" descr="GrayTriangle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0800000">
            <a:off x="-678273" y="-690369"/>
            <a:ext cx="14412533" cy="40172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145549" y="30510483"/>
            <a:ext cx="3695024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37C88-72BC-A14D-9DAA-F8E1F1883C5D}" type="datetimeFigureOut">
              <a:rPr lang="en-US" smtClean="0"/>
              <a:pPr/>
              <a:t>12/10/19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40573" y="30510483"/>
            <a:ext cx="3856067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E423F-EFA3-1A49-92A2-45B4628A60C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ISU-University-Mark-horiz-orange-black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483893" y="29405585"/>
            <a:ext cx="10177906" cy="21229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Roboto Medium"/>
          <a:ea typeface="+mj-ea"/>
          <a:cs typeface="Roboto Medium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b="0" i="0" kern="1200">
          <a:solidFill>
            <a:schemeClr val="tx1"/>
          </a:solidFill>
          <a:latin typeface="Roboto Condensed Bold"/>
          <a:ea typeface="+mn-ea"/>
          <a:cs typeface="Roboto Condensed Bold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Roboto Condensed Light"/>
          <a:ea typeface="+mn-ea"/>
          <a:cs typeface="Roboto Condensed Light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b="0" i="0" kern="1200">
          <a:solidFill>
            <a:schemeClr val="tx1"/>
          </a:solidFill>
          <a:latin typeface="Roboto Condensed Bold"/>
          <a:ea typeface="+mn-ea"/>
          <a:cs typeface="Roboto Condensed Bold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Roboto Condensed Light"/>
          <a:ea typeface="+mn-ea"/>
          <a:cs typeface="Roboto Condensed Light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Roboto Condensed Light"/>
          <a:ea typeface="+mn-ea"/>
          <a:cs typeface="Roboto Condensed Light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Joey Gifford</dc:creator>
  <cp:keywords/>
  <dc:description/>
  <cp:lastModifiedBy>Joey Gifford</cp:lastModifiedBy>
  <cp:revision>4</cp:revision>
  <dcterms:created xsi:type="dcterms:W3CDTF">2019-12-10T20:53:00Z</dcterms:created>
  <dcterms:modified xsi:type="dcterms:W3CDTF">2019-12-10T20:54:53Z</dcterms:modified>
  <cp:category/>
</cp:coreProperties>
</file>