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2160" y="-96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8254F-7D06-634D-B87F-99488E3D4058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1579E-4DE1-0F49-A6E9-A06ACBA58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1579E-4DE1-0F49-A6E9-A06ACBA585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2814321"/>
            <a:ext cx="26660477" cy="59918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2814321"/>
            <a:ext cx="79444213" cy="59918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3"/>
            <a:ext cx="27980640" cy="48005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16388081"/>
            <a:ext cx="53052343" cy="4634484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16388081"/>
            <a:ext cx="53052347" cy="4634484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2"/>
            <a:ext cx="14544677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2"/>
            <a:ext cx="14550390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1"/>
            <a:ext cx="18402300" cy="1872996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1"/>
            <a:ext cx="10829927" cy="150114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2"/>
            <a:ext cx="19751040" cy="257555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804664"/>
            <a:ext cx="32918400" cy="15140936"/>
          </a:xfrm>
          <a:prstGeom prst="rect">
            <a:avLst/>
          </a:prstGeom>
          <a:solidFill>
            <a:srgbClr val="DC5A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79756" y="469351"/>
            <a:ext cx="31638106" cy="2103937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yTriangle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0800000">
            <a:off x="-508705" y="-460246"/>
            <a:ext cx="10809400" cy="26781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1"/>
            <a:ext cx="29626560" cy="1448308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9162" y="20340322"/>
            <a:ext cx="2771268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37C88-72BC-A14D-9DAA-F8E1F1883C5D}" type="datetimeFigureOut">
              <a:rPr lang="en-US" smtClean="0"/>
              <a:pPr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380430" y="20340322"/>
            <a:ext cx="289205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ISU-University-Mark-horiz-orange-black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45782" y="19757146"/>
            <a:ext cx="6546258" cy="1365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Roboto Medium"/>
          <a:ea typeface="+mj-ea"/>
          <a:cs typeface="Roboto Medium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b="0" i="0" kern="1200">
          <a:solidFill>
            <a:schemeClr val="tx1"/>
          </a:solidFill>
          <a:latin typeface="Roboto Condensed Bold"/>
          <a:ea typeface="+mn-ea"/>
          <a:cs typeface="Roboto Condensed Bold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Roboto Condensed Light"/>
          <a:ea typeface="+mn-ea"/>
          <a:cs typeface="Roboto Condensed Light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b="0" i="0" kern="1200">
          <a:solidFill>
            <a:schemeClr val="tx1"/>
          </a:solidFill>
          <a:latin typeface="Roboto Condensed Bold"/>
          <a:ea typeface="+mn-ea"/>
          <a:cs typeface="Roboto Condensed Bold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Roboto Condensed Light"/>
          <a:ea typeface="+mn-ea"/>
          <a:cs typeface="Roboto Condensed Light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Roboto Condensed Light"/>
          <a:ea typeface="+mn-ea"/>
          <a:cs typeface="Roboto Condensed Light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Joey Gifford</dc:creator>
  <cp:keywords/>
  <dc:description/>
  <cp:lastModifiedBy>Joey Gifford</cp:lastModifiedBy>
  <cp:revision>3</cp:revision>
  <dcterms:created xsi:type="dcterms:W3CDTF">2019-12-10T20:53:00Z</dcterms:created>
  <dcterms:modified xsi:type="dcterms:W3CDTF">2019-12-10T20:56:36Z</dcterms:modified>
  <cp:category/>
</cp:coreProperties>
</file>