
<file path=[Content_Types].xml><?xml version="1.0" encoding="utf-8"?>
<Types xmlns="http://schemas.openxmlformats.org/package/2006/content-types">
  <Default ContentType="application/x-fontdata" Extension="fntdata"/>
  <Default ContentType="image/gif" Extension="gif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4" r:id="rId3"/>
  </p:sldMasterIdLst>
  <p:notesMasterIdLst>
    <p:notesMasterId r:id="rId4"/>
  </p:notesMasterIdLst>
  <p:sldIdLst>
    <p:sldId id="256" r:id="rId5"/>
    <p:sldId id="257" r:id="rId6"/>
  </p:sldIdLst>
  <p:sldSz cy="6858000" cx="91440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2" Type="http://schemas.openxmlformats.org/officeDocument/2006/relationships/font" Target="fonts/Roboto-boldItalic.fntdata"/><Relationship Id="rId9" Type="http://schemas.openxmlformats.org/officeDocument/2006/relationships/font" Target="fonts/Roboto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714753" y="685800"/>
            <a:ext cx="3429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0" name="Google Shape;30;p1:notes"/>
          <p:cNvSpPr/>
          <p:nvPr>
            <p:ph idx="2" type="sldImg"/>
          </p:nvPr>
        </p:nvSpPr>
        <p:spPr>
          <a:xfrm>
            <a:off x="1714753" y="685800"/>
            <a:ext cx="3429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9" name="Google Shape;39;p2:notes"/>
          <p:cNvSpPr/>
          <p:nvPr>
            <p:ph idx="2" type="sldImg"/>
          </p:nvPr>
        </p:nvSpPr>
        <p:spPr>
          <a:xfrm>
            <a:off x="1714753" y="685800"/>
            <a:ext cx="3429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88169" y="3869357"/>
            <a:ext cx="7146900" cy="1989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Roboto Slab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88169" y="6073541"/>
            <a:ext cx="7146900" cy="56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1501540" y="365125"/>
            <a:ext cx="72405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" type="body"/>
          </p:nvPr>
        </p:nvSpPr>
        <p:spPr>
          <a:xfrm>
            <a:off x="1501540" y="1825625"/>
            <a:ext cx="7240500" cy="480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1501540" y="365125"/>
            <a:ext cx="72405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1501540" y="1825625"/>
            <a:ext cx="3393000" cy="47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2" type="body"/>
          </p:nvPr>
        </p:nvSpPr>
        <p:spPr>
          <a:xfrm>
            <a:off x="5002730" y="1825625"/>
            <a:ext cx="3739500" cy="47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1501540" y="365125"/>
            <a:ext cx="72405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/>
          <p:nvPr>
            <p:ph type="title"/>
          </p:nvPr>
        </p:nvSpPr>
        <p:spPr>
          <a:xfrm>
            <a:off x="1494322" y="457200"/>
            <a:ext cx="25338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Roboto Slab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" type="body"/>
          </p:nvPr>
        </p:nvSpPr>
        <p:spPr>
          <a:xfrm>
            <a:off x="4176149" y="457200"/>
            <a:ext cx="4629000" cy="612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26" name="Google Shape;26;p6"/>
          <p:cNvSpPr txBox="1"/>
          <p:nvPr>
            <p:ph idx="2" type="body"/>
          </p:nvPr>
        </p:nvSpPr>
        <p:spPr>
          <a:xfrm>
            <a:off x="1494322" y="2057400"/>
            <a:ext cx="25338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2.gif"/><Relationship Id="rId2" Type="http://schemas.openxmlformats.org/officeDocument/2006/relationships/image" Target="../media/image1.gif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theme" Target="../theme/theme1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501540" y="365125"/>
            <a:ext cx="72405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Roboto Slab"/>
              <a:buNone/>
              <a:defRPr b="1" i="0" sz="4400" u="none" cap="none" strike="noStrik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501540" y="1825625"/>
            <a:ext cx="7240500" cy="480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/>
          <p:nvPr/>
        </p:nvSpPr>
        <p:spPr>
          <a:xfrm>
            <a:off x="0" y="-126"/>
            <a:ext cx="1363200" cy="68682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9" name="Google Shape;9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91767" y="222971"/>
            <a:ext cx="985440" cy="14817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24815" y="6205287"/>
            <a:ext cx="713480" cy="322307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gif"/><Relationship Id="rId4" Type="http://schemas.openxmlformats.org/officeDocument/2006/relationships/image" Target="../media/image1.gif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8"/>
          <p:cNvSpPr txBox="1"/>
          <p:nvPr>
            <p:ph type="ctrTitle"/>
          </p:nvPr>
        </p:nvSpPr>
        <p:spPr>
          <a:xfrm>
            <a:off x="1531950" y="4284322"/>
            <a:ext cx="7198500" cy="1126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Font typeface="Roboto Slab"/>
              <a:buNone/>
            </a:pPr>
            <a:r>
              <a:t/>
            </a:r>
            <a:endParaRPr b="1" sz="5500">
              <a:latin typeface="Roboto Slab"/>
              <a:ea typeface="Roboto Slab"/>
              <a:cs typeface="Roboto Slab"/>
              <a:sym typeface="Roboto Slab"/>
            </a:endParaRPr>
          </a:p>
        </p:txBody>
      </p:sp>
      <p:sp>
        <p:nvSpPr>
          <p:cNvPr id="33" name="Google Shape;33;p8"/>
          <p:cNvSpPr txBox="1"/>
          <p:nvPr>
            <p:ph idx="1" type="subTitle"/>
          </p:nvPr>
        </p:nvSpPr>
        <p:spPr>
          <a:xfrm>
            <a:off x="1531950" y="5502756"/>
            <a:ext cx="7198500" cy="6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</a:pPr>
            <a:r>
              <a:t/>
            </a:r>
            <a:endParaRPr b="1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4" name="Google Shape;34;p8"/>
          <p:cNvSpPr/>
          <p:nvPr/>
        </p:nvSpPr>
        <p:spPr>
          <a:xfrm>
            <a:off x="0" y="-126"/>
            <a:ext cx="1363200" cy="68682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35" name="Google Shape;35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1767" y="222971"/>
            <a:ext cx="985440" cy="1481774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24815" y="6205287"/>
            <a:ext cx="713480" cy="3223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/>
          <p:nvPr>
            <p:ph type="title"/>
          </p:nvPr>
        </p:nvSpPr>
        <p:spPr>
          <a:xfrm>
            <a:off x="1501540" y="365125"/>
            <a:ext cx="72405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Roboto Slab"/>
              <a:buNone/>
            </a:pPr>
            <a:r>
              <a:t/>
            </a:r>
            <a:endParaRPr/>
          </a:p>
        </p:txBody>
      </p:sp>
      <p:sp>
        <p:nvSpPr>
          <p:cNvPr id="42" name="Google Shape;42;p9"/>
          <p:cNvSpPr txBox="1"/>
          <p:nvPr>
            <p:ph idx="1" type="body"/>
          </p:nvPr>
        </p:nvSpPr>
        <p:spPr>
          <a:xfrm>
            <a:off x="1501540" y="1825625"/>
            <a:ext cx="7240500" cy="480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Idaho State">
      <a:dk1>
        <a:srgbClr val="000000"/>
      </a:dk1>
      <a:lt1>
        <a:srgbClr val="FFFFFF"/>
      </a:lt1>
      <a:dk2>
        <a:srgbClr val="828282"/>
      </a:dk2>
      <a:lt2>
        <a:srgbClr val="E6E7E8"/>
      </a:lt2>
      <a:accent1>
        <a:srgbClr val="F37920"/>
      </a:accent1>
      <a:accent2>
        <a:srgbClr val="A7A7A7"/>
      </a:accent2>
      <a:accent3>
        <a:srgbClr val="A7A7A7"/>
      </a:accent3>
      <a:accent4>
        <a:srgbClr val="FFFFFF"/>
      </a:accent4>
      <a:accent5>
        <a:srgbClr val="F69240"/>
      </a:accent5>
      <a:accent6>
        <a:srgbClr val="F37920"/>
      </a:accent6>
      <a:hlink>
        <a:srgbClr val="F37920"/>
      </a:hlink>
      <a:folHlink>
        <a:srgbClr val="82828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