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</p:sldIdLst>
  <p:sldSz cy="6858000" cx="91440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753" y="685800"/>
            <a:ext cx="34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714753" y="685800"/>
            <a:ext cx="34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9" name="Google Shape;39;p2:notes"/>
          <p:cNvSpPr/>
          <p:nvPr>
            <p:ph idx="2" type="sldImg"/>
          </p:nvPr>
        </p:nvSpPr>
        <p:spPr>
          <a:xfrm>
            <a:off x="1714753" y="685800"/>
            <a:ext cx="34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88169" y="3869357"/>
            <a:ext cx="7146900" cy="1989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Roboto Slab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88169" y="6073541"/>
            <a:ext cx="7146900" cy="56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1501540" y="365125"/>
            <a:ext cx="7240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1501540" y="1825625"/>
            <a:ext cx="7240500" cy="48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501540" y="365125"/>
            <a:ext cx="7240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501540" y="1825625"/>
            <a:ext cx="3393000" cy="47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5002730" y="1825625"/>
            <a:ext cx="3739500" cy="47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1501540" y="365125"/>
            <a:ext cx="7240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1494322" y="457200"/>
            <a:ext cx="2533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 Slab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4176149" y="457200"/>
            <a:ext cx="4629000" cy="61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6" name="Google Shape;26;p6"/>
          <p:cNvSpPr txBox="1"/>
          <p:nvPr>
            <p:ph idx="2" type="body"/>
          </p:nvPr>
        </p:nvSpPr>
        <p:spPr>
          <a:xfrm>
            <a:off x="1494322" y="2057400"/>
            <a:ext cx="25338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image" Target="../media/image1.g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01540" y="365125"/>
            <a:ext cx="7240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01540" y="1825625"/>
            <a:ext cx="7240500" cy="48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0" y="-126"/>
            <a:ext cx="1363200" cy="6868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91767" y="222971"/>
            <a:ext cx="985440" cy="1481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4815" y="6205287"/>
            <a:ext cx="713480" cy="32230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ctrTitle"/>
          </p:nvPr>
        </p:nvSpPr>
        <p:spPr>
          <a:xfrm>
            <a:off x="1531950" y="4284322"/>
            <a:ext cx="7198500" cy="1126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Roboto Slab"/>
              <a:buNone/>
            </a:pPr>
            <a:r>
              <a:t/>
            </a:r>
            <a:endParaRPr b="1" sz="55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33" name="Google Shape;33;p8"/>
          <p:cNvSpPr txBox="1"/>
          <p:nvPr>
            <p:ph idx="1" type="subTitle"/>
          </p:nvPr>
        </p:nvSpPr>
        <p:spPr>
          <a:xfrm>
            <a:off x="1531950" y="5502756"/>
            <a:ext cx="71985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t/>
            </a:r>
            <a:endParaRPr b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" name="Google Shape;34;p8"/>
          <p:cNvSpPr/>
          <p:nvPr/>
        </p:nvSpPr>
        <p:spPr>
          <a:xfrm>
            <a:off x="0" y="-126"/>
            <a:ext cx="1363200" cy="6868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1767" y="222971"/>
            <a:ext cx="985440" cy="1481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4815" y="6205287"/>
            <a:ext cx="713480" cy="322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1501540" y="365125"/>
            <a:ext cx="7240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t/>
            </a:r>
            <a:endParaRPr/>
          </a:p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1501540" y="1825625"/>
            <a:ext cx="7240500" cy="48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Idaho State">
      <a:dk1>
        <a:srgbClr val="000000"/>
      </a:dk1>
      <a:lt1>
        <a:srgbClr val="FFFFFF"/>
      </a:lt1>
      <a:dk2>
        <a:srgbClr val="828282"/>
      </a:dk2>
      <a:lt2>
        <a:srgbClr val="E6E7E8"/>
      </a:lt2>
      <a:accent1>
        <a:srgbClr val="F37920"/>
      </a:accent1>
      <a:accent2>
        <a:srgbClr val="A7A7A7"/>
      </a:accent2>
      <a:accent3>
        <a:srgbClr val="A7A7A7"/>
      </a:accent3>
      <a:accent4>
        <a:srgbClr val="FFFFFF"/>
      </a:accent4>
      <a:accent5>
        <a:srgbClr val="F69240"/>
      </a:accent5>
      <a:accent6>
        <a:srgbClr val="F37920"/>
      </a:accent6>
      <a:hlink>
        <a:srgbClr val="F37920"/>
      </a:hlink>
      <a:folHlink>
        <a:srgbClr val="828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